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0" r:id="rId4"/>
    <p:sldId id="259" r:id="rId5"/>
    <p:sldId id="256" r:id="rId6"/>
    <p:sldId id="258" r:id="rId7"/>
    <p:sldId id="264" r:id="rId8"/>
    <p:sldId id="263" r:id="rId9"/>
    <p:sldId id="262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E2C1-6C9F-4BEE-A7CC-C7BDBC928E1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2FAC-20EE-4204-B8A8-DA2198692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Old%20PC\alyssa\New%20folder%20(2)\2NDYEAR%20COLLEGE\2ND%20YEAR%20-%202ND%20SEM\EDTECH\sentence%20song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sentence so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" y="304800"/>
            <a:ext cx="8305800" cy="61722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8" repeatCount="indefinite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EXCLAMATORY SENTENCE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a sentence that conveys strong emotion (shock, surprise, disgust, joy) and ends with an exclamation point.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 That is wonderful!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He is the thief!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 smtClean="0"/>
              <a:t>I </a:t>
            </a:r>
            <a:r>
              <a:rPr lang="en-US" sz="2800" b="1" dirty="0"/>
              <a:t>won!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Segoe Print" pitchFamily="2" charset="0"/>
              </a:rPr>
              <a:t>SENTENCE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686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200" b="1" dirty="0"/>
              <a:t>made up of words and expresses a complete thought</a:t>
            </a:r>
            <a:r>
              <a:rPr lang="en-US" sz="3200" b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200" b="1" dirty="0" smtClean="0"/>
              <a:t>can state ideas, ask questions, give orders or directions, convey strong emotions.</a:t>
            </a:r>
            <a:endParaRPr lang="en-US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egoe Print" pitchFamily="2" charset="0"/>
              </a:rPr>
              <a:t>SENTENCE MUST CONTAIN…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SUBJECT </a:t>
            </a:r>
            <a:r>
              <a:rPr lang="en-US" sz="3200" dirty="0" smtClean="0"/>
              <a:t>– the person, place thing or idea or being something.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PREDICATE </a:t>
            </a:r>
            <a:r>
              <a:rPr lang="en-US" sz="3200" dirty="0" smtClean="0"/>
              <a:t>– describes the subject / completes the thought of the sentence.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latin typeface="+mn-lt"/>
              </a:rPr>
              <a:t>EXAMPLES:</a:t>
            </a:r>
            <a:endParaRPr lang="en-US" b="1" i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Magellan discovered </a:t>
            </a:r>
            <a:r>
              <a:rPr lang="en-US" sz="3200" dirty="0" err="1" smtClean="0"/>
              <a:t>Mactan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The Ace Pawnshop at Highland Plaza was robbed last night. 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Pamela and Robert will get married in December.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ies-of-the-World-Powerpoint-Templates-1000x7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Forte" pitchFamily="66" charset="0"/>
              </a:rPr>
              <a:t>Kinds of Sentences</a:t>
            </a:r>
            <a:endParaRPr lang="en-US" sz="6600" dirty="0">
              <a:latin typeface="Forte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KINDS OF SENTENCES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dirty="0"/>
              <a:t>Sentences function in four different ways. A sentence may be </a:t>
            </a:r>
            <a:r>
              <a:rPr lang="en-US" sz="3600" b="1" i="1" u="sng" dirty="0"/>
              <a:t>declarative</a:t>
            </a:r>
            <a:r>
              <a:rPr lang="en-US" sz="3600" b="1" i="1" dirty="0"/>
              <a:t>, </a:t>
            </a:r>
            <a:r>
              <a:rPr lang="en-US" sz="3600" b="1" i="1" u="sng" dirty="0"/>
              <a:t>interrogative</a:t>
            </a:r>
            <a:r>
              <a:rPr lang="en-US" sz="3600" b="1" i="1" dirty="0"/>
              <a:t>, </a:t>
            </a:r>
            <a:r>
              <a:rPr lang="en-US" sz="3600" b="1" i="1" u="sng" dirty="0"/>
              <a:t>imperative</a:t>
            </a:r>
            <a:r>
              <a:rPr lang="en-US" sz="3600" b="1" i="1" dirty="0"/>
              <a:t> </a:t>
            </a:r>
            <a:r>
              <a:rPr lang="en-US" sz="3600" b="1" dirty="0"/>
              <a:t>and </a:t>
            </a:r>
            <a:r>
              <a:rPr lang="en-US" sz="3600" b="1" i="1" u="sng" dirty="0"/>
              <a:t>exclamatory</a:t>
            </a:r>
            <a:r>
              <a:rPr lang="en-US" sz="3600" b="1" i="1" dirty="0"/>
              <a:t>. </a:t>
            </a:r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DECLARATIVE SENTENCES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/>
              <a:t>a sentence that expresses or states an idea, a fact, or an opinion and ends with a period.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b="1" i="1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 dirty="0"/>
              <a:t> </a:t>
            </a:r>
            <a:r>
              <a:rPr lang="en-US" sz="2800" b="1" dirty="0"/>
              <a:t>The statue of Liberty is located in New York.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i="1" dirty="0" smtClean="0"/>
              <a:t> </a:t>
            </a:r>
            <a:r>
              <a:rPr lang="en-US" sz="2800" b="1" dirty="0"/>
              <a:t>There are twelve months in a year.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i="1" dirty="0" smtClean="0"/>
              <a:t> </a:t>
            </a:r>
            <a:r>
              <a:rPr lang="en-US" sz="2800" b="1" dirty="0"/>
              <a:t>A president rules a democratic society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INTERROGATIVE SENTENCES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a sentence that seeks information for an answer or asks a question and ends with a question mark.</a:t>
            </a:r>
          </a:p>
          <a:p>
            <a:endParaRPr lang="en-US" sz="2800" dirty="0" smtClean="0"/>
          </a:p>
          <a:p>
            <a:r>
              <a:rPr lang="en-US" sz="2800" b="1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Who </a:t>
            </a:r>
            <a:r>
              <a:rPr lang="en-US" sz="2800" b="1" dirty="0"/>
              <a:t>gave you these marvelous earrings?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/>
              <a:t>Do you know where Mildred keeps the keys?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/>
              <a:t>Where do you live</a:t>
            </a:r>
            <a:r>
              <a:rPr lang="en-US" sz="2800" b="1" dirty="0" smtClean="0"/>
              <a:t>?</a:t>
            </a:r>
            <a:endParaRPr 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ucation-package-powerpoint-backgrounds-1000x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IMPERATIVE SENTENCES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a sentence that makes a command or request and ends either with a period or with an exclamation point.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Close the door, please.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Please bring my book tomorrow.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Come with me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304</Words>
  <Application>Microsoft Office PowerPoint</Application>
  <PresentationFormat>On-screen Show (4:3)</PresentationFormat>
  <Paragraphs>45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SENTENCE</vt:lpstr>
      <vt:lpstr>SENTENCE MUST CONTAIN…</vt:lpstr>
      <vt:lpstr>EXAMPLES:</vt:lpstr>
      <vt:lpstr>Kinds of Sentences</vt:lpstr>
      <vt:lpstr>KINDS OF SENTENCES</vt:lpstr>
      <vt:lpstr>DECLARATIVE SENTENCES </vt:lpstr>
      <vt:lpstr>INTERROGATIVE SENTENCES </vt:lpstr>
      <vt:lpstr>IMPERATIVE SENTENCES</vt:lpstr>
      <vt:lpstr>EXCLAMATORY SENTENCE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Bellen</dc:creator>
  <cp:lastModifiedBy>Bellen</cp:lastModifiedBy>
  <cp:revision>11</cp:revision>
  <dcterms:created xsi:type="dcterms:W3CDTF">2014-03-17T02:45:49Z</dcterms:created>
  <dcterms:modified xsi:type="dcterms:W3CDTF">2014-09-29T09:22:17Z</dcterms:modified>
</cp:coreProperties>
</file>